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126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0325-3C67-47F1-AFCE-77B96DF8F15B}" type="datetimeFigureOut">
              <a:rPr lang="hu-HU" smtClean="0"/>
              <a:t>2019. 08. 21.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8D48-E659-4C19-9129-D996F807F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818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0325-3C67-47F1-AFCE-77B96DF8F15B}" type="datetimeFigureOut">
              <a:rPr lang="hu-HU" smtClean="0"/>
              <a:t>2019. 08. 21.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8D48-E659-4C19-9129-D996F807F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802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0325-3C67-47F1-AFCE-77B96DF8F15B}" type="datetimeFigureOut">
              <a:rPr lang="hu-HU" smtClean="0"/>
              <a:t>2019. 08. 21.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8D48-E659-4C19-9129-D996F807F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329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0325-3C67-47F1-AFCE-77B96DF8F15B}" type="datetimeFigureOut">
              <a:rPr lang="hu-HU" smtClean="0"/>
              <a:t>2019. 08. 21.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8D48-E659-4C19-9129-D996F807F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18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0325-3C67-47F1-AFCE-77B96DF8F15B}" type="datetimeFigureOut">
              <a:rPr lang="hu-HU" smtClean="0"/>
              <a:t>2019. 08. 21.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8D48-E659-4C19-9129-D996F807F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242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0325-3C67-47F1-AFCE-77B96DF8F15B}" type="datetimeFigureOut">
              <a:rPr lang="hu-HU" smtClean="0"/>
              <a:t>2019. 08. 21.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8D48-E659-4C19-9129-D996F807F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278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0325-3C67-47F1-AFCE-77B96DF8F15B}" type="datetimeFigureOut">
              <a:rPr lang="hu-HU" smtClean="0"/>
              <a:t>2019. 08. 21.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8D48-E659-4C19-9129-D996F807F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008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0325-3C67-47F1-AFCE-77B96DF8F15B}" type="datetimeFigureOut">
              <a:rPr lang="hu-HU" smtClean="0"/>
              <a:t>2019. 08. 21.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8D48-E659-4C19-9129-D996F807F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931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0325-3C67-47F1-AFCE-77B96DF8F15B}" type="datetimeFigureOut">
              <a:rPr lang="hu-HU" smtClean="0"/>
              <a:t>2019. 08. 21.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8D48-E659-4C19-9129-D996F807F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786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0325-3C67-47F1-AFCE-77B96DF8F15B}" type="datetimeFigureOut">
              <a:rPr lang="hu-HU" smtClean="0"/>
              <a:t>2019. 08. 21.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8D48-E659-4C19-9129-D996F807F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169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0325-3C67-47F1-AFCE-77B96DF8F15B}" type="datetimeFigureOut">
              <a:rPr lang="hu-HU" smtClean="0"/>
              <a:t>2019. 08. 21.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8D48-E659-4C19-9129-D996F807F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829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90325-3C67-47F1-AFCE-77B96DF8F15B}" type="datetimeFigureOut">
              <a:rPr lang="hu-HU" smtClean="0"/>
              <a:t>2019. 08. 21.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28D48-E659-4C19-9129-D996F807F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65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mtClean="0"/>
              <a:t>Grafikus manipuláció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898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648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Egy lehetséges megoldás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911613"/>
            <a:ext cx="10515600" cy="5827854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/>
              <a:t>Abban </a:t>
            </a:r>
            <a:r>
              <a:rPr lang="hu-HU" sz="2400" dirty="0"/>
              <a:t>az esetben, ha nagyon eltérőnek akarjuk ábrázolni a testmagasságokat, a függőleges tengely minimumpontja a legalacsonyabb tanuló magasságánál pár cm-rel kevesebb legyen, maximumpontja a legmagasabb tanuló magasságánál pár cm-re több legyen. </a:t>
            </a:r>
            <a:endParaRPr lang="hu-HU" sz="2400" dirty="0" smtClean="0"/>
          </a:p>
          <a:p>
            <a:endParaRPr lang="hu-HU" sz="2400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  <a:p>
            <a:endParaRPr lang="hu-HU" sz="2400" dirty="0" smtClean="0"/>
          </a:p>
          <a:p>
            <a:pPr algn="just"/>
            <a:r>
              <a:rPr lang="hu-HU" sz="2400" dirty="0" smtClean="0"/>
              <a:t>Érdemes </a:t>
            </a:r>
            <a:r>
              <a:rPr lang="hu-HU" sz="2400" dirty="0"/>
              <a:t>a grafikont álló helyzetű papírra elkészíteni úgy, hogy a függőleges tengely beosztása minél részletesebb legyen, pl. 1 cm-</a:t>
            </a:r>
            <a:r>
              <a:rPr lang="hu-HU" sz="2400" dirty="0" err="1"/>
              <a:t>nek</a:t>
            </a:r>
            <a:r>
              <a:rPr lang="hu-HU" sz="2400" dirty="0"/>
              <a:t> a grafikonon 1 cm felel meg, vagy ha lehet, akkor még nagyíthatunk is.</a:t>
            </a:r>
          </a:p>
          <a:p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13" y="2191138"/>
            <a:ext cx="4057120" cy="299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megoldásaitok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597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881" y="139815"/>
            <a:ext cx="8550141" cy="687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5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50966" cy="56233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1.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332" y="365126"/>
            <a:ext cx="8879241" cy="597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3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4840" cy="706029"/>
          </a:xfrm>
        </p:spPr>
        <p:txBody>
          <a:bodyPr/>
          <a:lstStyle/>
          <a:p>
            <a:r>
              <a:rPr lang="hu-HU" dirty="0" smtClean="0"/>
              <a:t>2.</a:t>
            </a:r>
            <a:endParaRPr lang="hu-HU" dirty="0"/>
          </a:p>
        </p:txBody>
      </p:sp>
      <p:pic>
        <p:nvPicPr>
          <p:cNvPr id="4" name="Tartalom helye 3" descr="Hogyan hazudjunk grafikonnal?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60" y="365125"/>
            <a:ext cx="8453846" cy="5944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07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4840" cy="52314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3.</a:t>
            </a:r>
            <a:endParaRPr lang="hu-HU" dirty="0"/>
          </a:p>
        </p:txBody>
      </p:sp>
      <p:pic>
        <p:nvPicPr>
          <p:cNvPr id="4" name="Tartalom helye 3" descr="Hogyan hazudjunk grafikonnal?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07" y="365125"/>
            <a:ext cx="8466910" cy="6061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33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24840" cy="56233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4.</a:t>
            </a:r>
            <a:endParaRPr lang="hu-HU" dirty="0"/>
          </a:p>
        </p:txBody>
      </p:sp>
      <p:pic>
        <p:nvPicPr>
          <p:cNvPr id="4" name="Tartalom helye 3" descr="Hogyan hazudjunk grafikonnal?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05" y="365125"/>
            <a:ext cx="8453846" cy="6166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66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2589" cy="45783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5.</a:t>
            </a:r>
            <a:endParaRPr lang="hu-HU" dirty="0"/>
          </a:p>
        </p:txBody>
      </p:sp>
      <p:pic>
        <p:nvPicPr>
          <p:cNvPr id="4" name="Tartalom helye 3" descr="Hogyan hazudjunk grafikonnal?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57" y="594042"/>
            <a:ext cx="8453846" cy="5937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66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Hogyan manipulálhatunk grafikont?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/>
              <a:t>A feladat: a csoportban lévők magasság értékeiből készítsünk táblázatot, és ennek felhasználásával grafikonokat. 2 grafikon elkészítése a feladat</a:t>
            </a:r>
            <a:r>
              <a:rPr lang="hu-HU" dirty="0" smtClean="0"/>
              <a:t>. </a:t>
            </a:r>
          </a:p>
          <a:p>
            <a:pPr algn="just"/>
            <a:r>
              <a:rPr lang="hu-HU" dirty="0" smtClean="0"/>
              <a:t>grafikon</a:t>
            </a:r>
            <a:r>
              <a:rPr lang="hu-HU" dirty="0"/>
              <a:t>: az adatok közel azonosnak tűnjenek. </a:t>
            </a:r>
            <a:endParaRPr lang="hu-HU" dirty="0" smtClean="0"/>
          </a:p>
          <a:p>
            <a:pPr algn="just"/>
            <a:r>
              <a:rPr lang="hu-HU" dirty="0" smtClean="0"/>
              <a:t>az </a:t>
            </a:r>
            <a:r>
              <a:rPr lang="hu-HU" dirty="0"/>
              <a:t>adatok között nagy különbség legyen</a:t>
            </a:r>
            <a:r>
              <a:rPr lang="hu-HU" dirty="0" smtClean="0"/>
              <a:t>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740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hu-HU" dirty="0" smtClean="0"/>
              <a:t>Egy lehetséges megoldás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83733"/>
            <a:ext cx="10515600" cy="509323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dirty="0"/>
              <a:t>Ahhoz, hogy közel azonosnak tűnjenek a testmagasságok, a függőleges tengely minimumpontja a 0 cm, maximumpontja a legmagasabb tanuló magasságánál pár cm-re több legyen. </a:t>
            </a:r>
          </a:p>
          <a:p>
            <a:pPr algn="just"/>
            <a:endParaRPr lang="hu-HU" dirty="0" smtClean="0"/>
          </a:p>
          <a:p>
            <a:pPr algn="just"/>
            <a:endParaRPr lang="hu-HU" dirty="0"/>
          </a:p>
          <a:p>
            <a:pPr algn="just"/>
            <a:endParaRPr lang="hu-HU" dirty="0" smtClean="0"/>
          </a:p>
          <a:p>
            <a:pPr algn="just"/>
            <a:endParaRPr lang="hu-HU" dirty="0" smtClean="0"/>
          </a:p>
          <a:p>
            <a:pPr algn="just"/>
            <a:endParaRPr lang="hu-HU" dirty="0"/>
          </a:p>
          <a:p>
            <a:pPr algn="just"/>
            <a:endParaRPr lang="hu-HU" dirty="0" smtClean="0"/>
          </a:p>
          <a:p>
            <a:pPr algn="just"/>
            <a:endParaRPr lang="hu-HU" dirty="0"/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Érdemes </a:t>
            </a:r>
            <a:r>
              <a:rPr lang="hu-HU" dirty="0"/>
              <a:t>a grafikont fekvő helyzetű papírra elkészíteni úgy, hogy a függőleges tengely beosztása minél </a:t>
            </a:r>
            <a:r>
              <a:rPr lang="hu-HU" dirty="0" smtClean="0"/>
              <a:t>széthúzottabb </a:t>
            </a:r>
            <a:r>
              <a:rPr lang="hu-HU" dirty="0"/>
              <a:t>legyen, pl. 20 cm-</a:t>
            </a:r>
            <a:r>
              <a:rPr lang="hu-HU" dirty="0" err="1"/>
              <a:t>nek</a:t>
            </a:r>
            <a:r>
              <a:rPr lang="hu-HU" dirty="0"/>
              <a:t> a grafikonon 1 cm felel meg.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79" y="1937808"/>
            <a:ext cx="6220355" cy="30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48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190</Words>
  <Application>Microsoft Office PowerPoint</Application>
  <PresentationFormat>Szélesvásznú</PresentationFormat>
  <Paragraphs>32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Office-téma</vt:lpstr>
      <vt:lpstr>Grafikus manipuláció</vt:lpstr>
      <vt:lpstr>PowerPoint-bemutató</vt:lpstr>
      <vt:lpstr>1.</vt:lpstr>
      <vt:lpstr>2.</vt:lpstr>
      <vt:lpstr>3.</vt:lpstr>
      <vt:lpstr>4.</vt:lpstr>
      <vt:lpstr>5.</vt:lpstr>
      <vt:lpstr>Hogyan manipulálhatunk grafikont?</vt:lpstr>
      <vt:lpstr>Egy lehetséges megoldás</vt:lpstr>
      <vt:lpstr>Egy lehetséges megoldás</vt:lpstr>
      <vt:lpstr>A megoldásaitok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Grafikus manuipuláció</dc:title>
  <dc:creator>user</dc:creator>
  <cp:lastModifiedBy>zsigozs@gmail.com</cp:lastModifiedBy>
  <cp:revision>6</cp:revision>
  <dcterms:created xsi:type="dcterms:W3CDTF">2016-09-18T13:12:27Z</dcterms:created>
  <dcterms:modified xsi:type="dcterms:W3CDTF">2019-08-21T16:50:38Z</dcterms:modified>
</cp:coreProperties>
</file>